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72" r:id="rId2"/>
    <p:sldId id="276" r:id="rId3"/>
    <p:sldId id="278" r:id="rId4"/>
    <p:sldId id="279" r:id="rId5"/>
    <p:sldId id="275" r:id="rId6"/>
    <p:sldId id="273" r:id="rId7"/>
    <p:sldId id="28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322D51D-56B4-EA48-9A60-57E9A438826E}">
          <p14:sldIdLst>
            <p14:sldId id="272"/>
            <p14:sldId id="276"/>
            <p14:sldId id="278"/>
            <p14:sldId id="279"/>
            <p14:sldId id="275"/>
            <p14:sldId id="273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920"/>
    <a:srgbClr val="A03A95"/>
    <a:srgbClr val="543094"/>
    <a:srgbClr val="FF9900"/>
    <a:srgbClr val="FFCC00"/>
    <a:srgbClr val="F49900"/>
    <a:srgbClr val="00AEF0"/>
    <a:srgbClr val="0066CC"/>
    <a:srgbClr val="003366"/>
    <a:srgbClr val="5859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817061-2BB0-40D8-9CA7-36EBB1ECDE22}" v="10" dt="2024-03-01T08:15:16.5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42"/>
    <p:restoredTop sz="94592"/>
  </p:normalViewPr>
  <p:slideViewPr>
    <p:cSldViewPr snapToGrid="0" snapToObjects="1">
      <p:cViewPr varScale="1">
        <p:scale>
          <a:sx n="107" d="100"/>
          <a:sy n="107" d="100"/>
        </p:scale>
        <p:origin x="93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14" d="100"/>
          <a:sy n="114" d="100"/>
        </p:scale>
        <p:origin x="426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ucher, Madeline" userId="f7763adf-3dbf-43e4-81f9-57f8c6707fc1" providerId="ADAL" clId="{17817061-2BB0-40D8-9CA7-36EBB1ECDE22}"/>
    <pc:docChg chg="undo custSel addSld modSld">
      <pc:chgData name="Bucher, Madeline" userId="f7763adf-3dbf-43e4-81f9-57f8c6707fc1" providerId="ADAL" clId="{17817061-2BB0-40D8-9CA7-36EBB1ECDE22}" dt="2024-03-01T08:15:29.013" v="154" actId="14734"/>
      <pc:docMkLst>
        <pc:docMk/>
      </pc:docMkLst>
      <pc:sldChg chg="addSp delSp modSp add mod">
        <pc:chgData name="Bucher, Madeline" userId="f7763adf-3dbf-43e4-81f9-57f8c6707fc1" providerId="ADAL" clId="{17817061-2BB0-40D8-9CA7-36EBB1ECDE22}" dt="2024-03-01T08:15:29.013" v="154" actId="14734"/>
        <pc:sldMkLst>
          <pc:docMk/>
          <pc:sldMk cId="3264566907" sldId="280"/>
        </pc:sldMkLst>
        <pc:spChg chg="del mod">
          <ac:chgData name="Bucher, Madeline" userId="f7763adf-3dbf-43e4-81f9-57f8c6707fc1" providerId="ADAL" clId="{17817061-2BB0-40D8-9CA7-36EBB1ECDE22}" dt="2024-03-01T08:05:48.685" v="12" actId="478"/>
          <ac:spMkLst>
            <pc:docMk/>
            <pc:sldMk cId="3264566907" sldId="280"/>
            <ac:spMk id="3" creationId="{00000000-0000-0000-0000-000000000000}"/>
          </ac:spMkLst>
        </pc:spChg>
        <pc:spChg chg="add del mod">
          <ac:chgData name="Bucher, Madeline" userId="f7763adf-3dbf-43e4-81f9-57f8c6707fc1" providerId="ADAL" clId="{17817061-2BB0-40D8-9CA7-36EBB1ECDE22}" dt="2024-03-01T08:06:03.226" v="13" actId="3680"/>
          <ac:spMkLst>
            <pc:docMk/>
            <pc:sldMk cId="3264566907" sldId="280"/>
            <ac:spMk id="6" creationId="{D37D2A56-D52A-18E7-AD5C-E1B279F929A0}"/>
          </ac:spMkLst>
        </pc:spChg>
        <pc:spChg chg="add mod">
          <ac:chgData name="Bucher, Madeline" userId="f7763adf-3dbf-43e4-81f9-57f8c6707fc1" providerId="ADAL" clId="{17817061-2BB0-40D8-9CA7-36EBB1ECDE22}" dt="2024-03-01T08:14:29.677" v="150" actId="1076"/>
          <ac:spMkLst>
            <pc:docMk/>
            <pc:sldMk cId="3264566907" sldId="280"/>
            <ac:spMk id="8" creationId="{2AE6DBCF-0A7D-00FB-3EFC-624A38B16A07}"/>
          </ac:spMkLst>
        </pc:spChg>
        <pc:graphicFrameChg chg="add mod ord modGraphic">
          <ac:chgData name="Bucher, Madeline" userId="f7763adf-3dbf-43e4-81f9-57f8c6707fc1" providerId="ADAL" clId="{17817061-2BB0-40D8-9CA7-36EBB1ECDE22}" dt="2024-03-01T08:15:29.013" v="154" actId="14734"/>
          <ac:graphicFrameMkLst>
            <pc:docMk/>
            <pc:sldMk cId="3264566907" sldId="280"/>
            <ac:graphicFrameMk id="7" creationId="{B224E628-CBDC-08DB-B430-EC66A0432D52}"/>
          </ac:graphicFrameMkLst>
        </pc:graphicFrameChg>
        <pc:picChg chg="del">
          <ac:chgData name="Bucher, Madeline" userId="f7763adf-3dbf-43e4-81f9-57f8c6707fc1" providerId="ADAL" clId="{17817061-2BB0-40D8-9CA7-36EBB1ECDE22}" dt="2024-03-01T08:04:37.458" v="1" actId="478"/>
          <ac:picMkLst>
            <pc:docMk/>
            <pc:sldMk cId="3264566907" sldId="280"/>
            <ac:picMk id="4" creationId="{5C2D2C4B-8794-5F4B-83F9-F811BFF81E05}"/>
          </ac:picMkLst>
        </pc:picChg>
        <pc:picChg chg="add mod">
          <ac:chgData name="Bucher, Madeline" userId="f7763adf-3dbf-43e4-81f9-57f8c6707fc1" providerId="ADAL" clId="{17817061-2BB0-40D8-9CA7-36EBB1ECDE22}" dt="2024-03-01T08:15:16.500" v="153" actId="1076"/>
          <ac:picMkLst>
            <pc:docMk/>
            <pc:sldMk cId="3264566907" sldId="280"/>
            <ac:picMk id="1026" creationId="{8B8431CF-25C6-BD2D-CA58-3F218A9904A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05723-D97C-E745-9478-07A6F33B2BD5}" type="datetimeFigureOut">
              <a:rPr lang="en-US" smtClean="0"/>
              <a:t>3/1/2024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CA21D-FF2A-B646-99A7-14029F8634C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29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71D53B-625D-48B3-AD34-0CDC8CA70046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BB18D8-59AB-4025-B785-8A593EE04BA9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7451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/ Option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200" y="797441"/>
            <a:ext cx="9849289" cy="1882800"/>
          </a:xfrm>
        </p:spPr>
        <p:txBody>
          <a:bodyPr anchor="t">
            <a:normAutofit/>
          </a:bodyPr>
          <a:lstStyle>
            <a:lvl1pPr algn="l"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3720" y="2817624"/>
            <a:ext cx="4554279" cy="1095158"/>
          </a:xfrm>
        </p:spPr>
        <p:txBody>
          <a:bodyPr>
            <a:noAutofit/>
          </a:bodyPr>
          <a:lstStyle>
            <a:lvl1pPr marL="0" indent="0" algn="l">
              <a:buNone/>
              <a:defRPr sz="3200" b="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2" name="Rectangle 31"/>
          <p:cNvSpPr/>
          <p:nvPr userDrawn="1"/>
        </p:nvSpPr>
        <p:spPr>
          <a:xfrm>
            <a:off x="5928231" y="2889196"/>
            <a:ext cx="45719" cy="868296"/>
          </a:xfrm>
          <a:prstGeom prst="rect">
            <a:avLst/>
          </a:prstGeom>
          <a:solidFill>
            <a:srgbClr val="78BB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atin typeface="Calibri" panose="020F0502020204030204" pitchFamily="34" charset="0"/>
              <a:ea typeface="Gotham Book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4CDD37B-FC00-494B-B1D9-283A7235B7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93182" y="4450214"/>
            <a:ext cx="3908690" cy="1963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77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(with WING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800" y="1710582"/>
            <a:ext cx="10951535" cy="4446000"/>
          </a:xfrm>
        </p:spPr>
        <p:txBody>
          <a:bodyPr/>
          <a:lstStyle>
            <a:lvl2pPr marL="539750" indent="-222250">
              <a:lnSpc>
                <a:spcPct val="95000"/>
              </a:lnSpc>
              <a:tabLst/>
              <a:defRPr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65543" y="6356350"/>
            <a:ext cx="9686263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57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&amp; Content (without WING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800" y="1710582"/>
            <a:ext cx="10951535" cy="4446000"/>
          </a:xfrm>
        </p:spPr>
        <p:txBody>
          <a:bodyPr/>
          <a:lstStyle>
            <a:lvl2pPr marL="539750" indent="-222250">
              <a:lnSpc>
                <a:spcPct val="95000"/>
              </a:lnSpc>
              <a:tabLst/>
              <a:defRPr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622407" y="0"/>
            <a:ext cx="36000" cy="1108800"/>
          </a:xfrm>
          <a:prstGeom prst="rect">
            <a:avLst/>
          </a:prstGeom>
          <a:solidFill>
            <a:srgbClr val="78BB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atin typeface="Calibri" panose="020F0502020204030204" pitchFamily="34" charset="0"/>
              <a:ea typeface="Gotham Book" charset="0"/>
              <a:cs typeface="Calibri" panose="020F050202020403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83F0CC6-7E37-49FD-9AB9-94F75941D6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35975" y="5949278"/>
            <a:ext cx="1325673" cy="665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42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itle &amp; Two Content (with WIN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5543" y="372140"/>
            <a:ext cx="10694619" cy="860400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5542" y="1376363"/>
            <a:ext cx="5287963" cy="4779637"/>
          </a:xfrm>
        </p:spPr>
        <p:txBody>
          <a:bodyPr lIns="90000"/>
          <a:lstStyle>
            <a:lvl1pPr>
              <a:spcBef>
                <a:spcPts val="500"/>
              </a:spcBef>
              <a:spcAft>
                <a:spcPts val="500"/>
              </a:spcAft>
              <a:defRPr>
                <a:solidFill>
                  <a:schemeClr val="tx2"/>
                </a:solidFill>
              </a:defRPr>
            </a:lvl1pPr>
            <a:lvl2pPr marL="539750" indent="-222250">
              <a:spcBef>
                <a:spcPts val="500"/>
              </a:spcBef>
              <a:spcAft>
                <a:spcPts val="500"/>
              </a:spcAft>
              <a:tabLst/>
              <a:defRPr>
                <a:solidFill>
                  <a:schemeClr val="tx2"/>
                </a:solidFill>
              </a:defRPr>
            </a:lvl2pPr>
            <a:lvl3pPr>
              <a:spcBef>
                <a:spcPts val="500"/>
              </a:spcBef>
              <a:spcAft>
                <a:spcPts val="500"/>
              </a:spcAft>
              <a:defRPr>
                <a:solidFill>
                  <a:schemeClr val="tx2"/>
                </a:solidFill>
              </a:defRPr>
            </a:lvl3pPr>
            <a:lvl4pPr>
              <a:spcBef>
                <a:spcPts val="500"/>
              </a:spcBef>
              <a:spcAft>
                <a:spcPts val="500"/>
              </a:spcAft>
              <a:defRPr>
                <a:solidFill>
                  <a:schemeClr val="tx2"/>
                </a:solidFill>
              </a:defRPr>
            </a:lvl4pPr>
            <a:lvl5pPr>
              <a:spcBef>
                <a:spcPts val="500"/>
              </a:spcBef>
              <a:spcAft>
                <a:spcPts val="5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376363"/>
            <a:ext cx="5287963" cy="4779637"/>
          </a:xfrm>
        </p:spPr>
        <p:txBody>
          <a:bodyPr lIns="90000"/>
          <a:lstStyle>
            <a:lvl1pPr>
              <a:spcBef>
                <a:spcPts val="500"/>
              </a:spcBef>
              <a:spcAft>
                <a:spcPts val="500"/>
              </a:spcAft>
              <a:defRPr>
                <a:solidFill>
                  <a:schemeClr val="tx2"/>
                </a:solidFill>
              </a:defRPr>
            </a:lvl1pPr>
            <a:lvl2pPr marL="539750" indent="-222250">
              <a:spcBef>
                <a:spcPts val="500"/>
              </a:spcBef>
              <a:spcAft>
                <a:spcPts val="500"/>
              </a:spcAft>
              <a:tabLst/>
              <a:defRPr>
                <a:solidFill>
                  <a:schemeClr val="tx2"/>
                </a:solidFill>
              </a:defRPr>
            </a:lvl2pPr>
            <a:lvl3pPr>
              <a:spcBef>
                <a:spcPts val="500"/>
              </a:spcBef>
              <a:spcAft>
                <a:spcPts val="500"/>
              </a:spcAft>
              <a:defRPr>
                <a:solidFill>
                  <a:schemeClr val="tx2"/>
                </a:solidFill>
              </a:defRPr>
            </a:lvl3pPr>
            <a:lvl4pPr>
              <a:spcBef>
                <a:spcPts val="500"/>
              </a:spcBef>
              <a:spcAft>
                <a:spcPts val="500"/>
              </a:spcAft>
              <a:defRPr>
                <a:solidFill>
                  <a:schemeClr val="tx2"/>
                </a:solidFill>
              </a:defRPr>
            </a:lvl4pPr>
            <a:lvl5pPr>
              <a:spcBef>
                <a:spcPts val="500"/>
              </a:spcBef>
              <a:spcAft>
                <a:spcPts val="5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35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5543" y="372140"/>
            <a:ext cx="10951535" cy="86123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543" y="1710583"/>
            <a:ext cx="10951535" cy="4445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5543" y="6356350"/>
            <a:ext cx="96862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GB" noProof="0"/>
          </a:p>
        </p:txBody>
      </p:sp>
      <p:sp>
        <p:nvSpPr>
          <p:cNvPr id="6" name="Rectangle 5"/>
          <p:cNvSpPr/>
          <p:nvPr userDrawn="1"/>
        </p:nvSpPr>
        <p:spPr>
          <a:xfrm>
            <a:off x="622407" y="0"/>
            <a:ext cx="36000" cy="1108800"/>
          </a:xfrm>
          <a:prstGeom prst="rect">
            <a:avLst/>
          </a:prstGeom>
          <a:solidFill>
            <a:srgbClr val="78BB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latin typeface="Calibri" panose="020F0502020204030204" pitchFamily="34" charset="0"/>
              <a:ea typeface="Gotham Book" charset="0"/>
              <a:cs typeface="Calibri" panose="020F0502020204030204" pitchFamily="34" charset="0"/>
            </a:endParaRPr>
          </a:p>
        </p:txBody>
      </p:sp>
      <p:sp>
        <p:nvSpPr>
          <p:cNvPr id="7" name="Freeform 6"/>
          <p:cNvSpPr>
            <a:spLocks noEditPoints="1"/>
          </p:cNvSpPr>
          <p:nvPr userDrawn="1"/>
        </p:nvSpPr>
        <p:spPr bwMode="auto">
          <a:xfrm>
            <a:off x="0" y="0"/>
            <a:ext cx="5804770" cy="6857999"/>
          </a:xfrm>
          <a:custGeom>
            <a:avLst/>
            <a:gdLst>
              <a:gd name="T0" fmla="*/ 873 w 1207"/>
              <a:gd name="T1" fmla="*/ 1354 h 1426"/>
              <a:gd name="T2" fmla="*/ 745 w 1207"/>
              <a:gd name="T3" fmla="*/ 1416 h 1426"/>
              <a:gd name="T4" fmla="*/ 581 w 1207"/>
              <a:gd name="T5" fmla="*/ 1376 h 1426"/>
              <a:gd name="T6" fmla="*/ 479 w 1207"/>
              <a:gd name="T7" fmla="*/ 1257 h 1426"/>
              <a:gd name="T8" fmla="*/ 423 w 1207"/>
              <a:gd name="T9" fmla="*/ 1087 h 1426"/>
              <a:gd name="T10" fmla="*/ 433 w 1207"/>
              <a:gd name="T11" fmla="*/ 773 h 1426"/>
              <a:gd name="T12" fmla="*/ 505 w 1207"/>
              <a:gd name="T13" fmla="*/ 599 h 1426"/>
              <a:gd name="T14" fmla="*/ 639 w 1207"/>
              <a:gd name="T15" fmla="*/ 453 h 1426"/>
              <a:gd name="T16" fmla="*/ 817 w 1207"/>
              <a:gd name="T17" fmla="*/ 364 h 1426"/>
              <a:gd name="T18" fmla="*/ 955 w 1207"/>
              <a:gd name="T19" fmla="*/ 292 h 1426"/>
              <a:gd name="T20" fmla="*/ 1069 w 1207"/>
              <a:gd name="T21" fmla="*/ 150 h 1426"/>
              <a:gd name="T22" fmla="*/ 1143 w 1207"/>
              <a:gd name="T23" fmla="*/ 54 h 1426"/>
              <a:gd name="T24" fmla="*/ 1181 w 1207"/>
              <a:gd name="T25" fmla="*/ 152 h 1426"/>
              <a:gd name="T26" fmla="*/ 1177 w 1207"/>
              <a:gd name="T27" fmla="*/ 276 h 1426"/>
              <a:gd name="T28" fmla="*/ 1135 w 1207"/>
              <a:gd name="T29" fmla="*/ 372 h 1426"/>
              <a:gd name="T30" fmla="*/ 1041 w 1207"/>
              <a:gd name="T31" fmla="*/ 455 h 1426"/>
              <a:gd name="T32" fmla="*/ 923 w 1207"/>
              <a:gd name="T33" fmla="*/ 491 h 1426"/>
              <a:gd name="T34" fmla="*/ 845 w 1207"/>
              <a:gd name="T35" fmla="*/ 491 h 1426"/>
              <a:gd name="T36" fmla="*/ 1029 w 1207"/>
              <a:gd name="T37" fmla="*/ 513 h 1426"/>
              <a:gd name="T38" fmla="*/ 1141 w 1207"/>
              <a:gd name="T39" fmla="*/ 447 h 1426"/>
              <a:gd name="T40" fmla="*/ 1201 w 1207"/>
              <a:gd name="T41" fmla="*/ 370 h 1426"/>
              <a:gd name="T42" fmla="*/ 1201 w 1207"/>
              <a:gd name="T43" fmla="*/ 473 h 1426"/>
              <a:gd name="T44" fmla="*/ 1147 w 1207"/>
              <a:gd name="T45" fmla="*/ 581 h 1426"/>
              <a:gd name="T46" fmla="*/ 1065 w 1207"/>
              <a:gd name="T47" fmla="*/ 643 h 1426"/>
              <a:gd name="T48" fmla="*/ 935 w 1207"/>
              <a:gd name="T49" fmla="*/ 665 h 1426"/>
              <a:gd name="T50" fmla="*/ 807 w 1207"/>
              <a:gd name="T51" fmla="*/ 627 h 1426"/>
              <a:gd name="T52" fmla="*/ 759 w 1207"/>
              <a:gd name="T53" fmla="*/ 597 h 1426"/>
              <a:gd name="T54" fmla="*/ 841 w 1207"/>
              <a:gd name="T55" fmla="*/ 705 h 1426"/>
              <a:gd name="T56" fmla="*/ 961 w 1207"/>
              <a:gd name="T57" fmla="*/ 751 h 1426"/>
              <a:gd name="T58" fmla="*/ 1113 w 1207"/>
              <a:gd name="T59" fmla="*/ 719 h 1426"/>
              <a:gd name="T60" fmla="*/ 1173 w 1207"/>
              <a:gd name="T61" fmla="*/ 685 h 1426"/>
              <a:gd name="T62" fmla="*/ 1147 w 1207"/>
              <a:gd name="T63" fmla="*/ 797 h 1426"/>
              <a:gd name="T64" fmla="*/ 1067 w 1207"/>
              <a:gd name="T65" fmla="*/ 899 h 1426"/>
              <a:gd name="T66" fmla="*/ 947 w 1207"/>
              <a:gd name="T67" fmla="*/ 929 h 1426"/>
              <a:gd name="T68" fmla="*/ 791 w 1207"/>
              <a:gd name="T69" fmla="*/ 887 h 1426"/>
              <a:gd name="T70" fmla="*/ 671 w 1207"/>
              <a:gd name="T71" fmla="*/ 741 h 1426"/>
              <a:gd name="T72" fmla="*/ 657 w 1207"/>
              <a:gd name="T73" fmla="*/ 751 h 1426"/>
              <a:gd name="T74" fmla="*/ 693 w 1207"/>
              <a:gd name="T75" fmla="*/ 859 h 1426"/>
              <a:gd name="T76" fmla="*/ 815 w 1207"/>
              <a:gd name="T77" fmla="*/ 985 h 1426"/>
              <a:gd name="T78" fmla="*/ 1025 w 1207"/>
              <a:gd name="T79" fmla="*/ 1035 h 1426"/>
              <a:gd name="T80" fmla="*/ 1063 w 1207"/>
              <a:gd name="T81" fmla="*/ 1077 h 1426"/>
              <a:gd name="T82" fmla="*/ 947 w 1207"/>
              <a:gd name="T83" fmla="*/ 1151 h 1426"/>
              <a:gd name="T84" fmla="*/ 807 w 1207"/>
              <a:gd name="T85" fmla="*/ 1165 h 1426"/>
              <a:gd name="T86" fmla="*/ 697 w 1207"/>
              <a:gd name="T87" fmla="*/ 1125 h 1426"/>
              <a:gd name="T88" fmla="*/ 593 w 1207"/>
              <a:gd name="T89" fmla="*/ 1027 h 1426"/>
              <a:gd name="T90" fmla="*/ 551 w 1207"/>
              <a:gd name="T91" fmla="*/ 887 h 1426"/>
              <a:gd name="T92" fmla="*/ 559 w 1207"/>
              <a:gd name="T93" fmla="*/ 1001 h 1426"/>
              <a:gd name="T94" fmla="*/ 627 w 1207"/>
              <a:gd name="T95" fmla="*/ 1163 h 1426"/>
              <a:gd name="T96" fmla="*/ 733 w 1207"/>
              <a:gd name="T97" fmla="*/ 1247 h 1426"/>
              <a:gd name="T98" fmla="*/ 863 w 1207"/>
              <a:gd name="T99" fmla="*/ 1271 h 1426"/>
              <a:gd name="T100" fmla="*/ 533 w 1207"/>
              <a:gd name="T101" fmla="*/ 1400 h 1426"/>
              <a:gd name="T102" fmla="*/ 415 w 1207"/>
              <a:gd name="T103" fmla="*/ 1227 h 1426"/>
              <a:gd name="T104" fmla="*/ 371 w 1207"/>
              <a:gd name="T105" fmla="*/ 1023 h 1426"/>
              <a:gd name="T106" fmla="*/ 362 w 1207"/>
              <a:gd name="T107" fmla="*/ 997 h 1426"/>
              <a:gd name="T108" fmla="*/ 274 w 1207"/>
              <a:gd name="T109" fmla="*/ 1223 h 1426"/>
              <a:gd name="T110" fmla="*/ 90 w 1207"/>
              <a:gd name="T111" fmla="*/ 1388 h 1426"/>
              <a:gd name="T112" fmla="*/ 136 w 1207"/>
              <a:gd name="T113" fmla="*/ 1422 h 1426"/>
              <a:gd name="T114" fmla="*/ 280 w 1207"/>
              <a:gd name="T115" fmla="*/ 1374 h 1426"/>
              <a:gd name="T116" fmla="*/ 352 w 1207"/>
              <a:gd name="T117" fmla="*/ 1243 h 1426"/>
              <a:gd name="T118" fmla="*/ 373 w 1207"/>
              <a:gd name="T119" fmla="*/ 1338 h 1426"/>
              <a:gd name="T120" fmla="*/ 451 w 1207"/>
              <a:gd name="T121" fmla="*/ 1410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7" h="1426">
                <a:moveTo>
                  <a:pt x="931" y="1255"/>
                </a:moveTo>
                <a:lnTo>
                  <a:pt x="931" y="1255"/>
                </a:lnTo>
                <a:lnTo>
                  <a:pt x="921" y="1283"/>
                </a:lnTo>
                <a:lnTo>
                  <a:pt x="909" y="1308"/>
                </a:lnTo>
                <a:lnTo>
                  <a:pt x="893" y="1332"/>
                </a:lnTo>
                <a:lnTo>
                  <a:pt x="873" y="1354"/>
                </a:lnTo>
                <a:lnTo>
                  <a:pt x="851" y="1372"/>
                </a:lnTo>
                <a:lnTo>
                  <a:pt x="827" y="1388"/>
                </a:lnTo>
                <a:lnTo>
                  <a:pt x="801" y="1400"/>
                </a:lnTo>
                <a:lnTo>
                  <a:pt x="773" y="1410"/>
                </a:lnTo>
                <a:lnTo>
                  <a:pt x="773" y="1410"/>
                </a:lnTo>
                <a:lnTo>
                  <a:pt x="745" y="1416"/>
                </a:lnTo>
                <a:lnTo>
                  <a:pt x="717" y="1418"/>
                </a:lnTo>
                <a:lnTo>
                  <a:pt x="687" y="1416"/>
                </a:lnTo>
                <a:lnTo>
                  <a:pt x="659" y="1412"/>
                </a:lnTo>
                <a:lnTo>
                  <a:pt x="633" y="1404"/>
                </a:lnTo>
                <a:lnTo>
                  <a:pt x="607" y="1390"/>
                </a:lnTo>
                <a:lnTo>
                  <a:pt x="581" y="1376"/>
                </a:lnTo>
                <a:lnTo>
                  <a:pt x="559" y="1356"/>
                </a:lnTo>
                <a:lnTo>
                  <a:pt x="559" y="1356"/>
                </a:lnTo>
                <a:lnTo>
                  <a:pt x="537" y="1334"/>
                </a:lnTo>
                <a:lnTo>
                  <a:pt x="515" y="1310"/>
                </a:lnTo>
                <a:lnTo>
                  <a:pt x="497" y="1285"/>
                </a:lnTo>
                <a:lnTo>
                  <a:pt x="479" y="1257"/>
                </a:lnTo>
                <a:lnTo>
                  <a:pt x="465" y="1229"/>
                </a:lnTo>
                <a:lnTo>
                  <a:pt x="453" y="1199"/>
                </a:lnTo>
                <a:lnTo>
                  <a:pt x="441" y="1169"/>
                </a:lnTo>
                <a:lnTo>
                  <a:pt x="433" y="1139"/>
                </a:lnTo>
                <a:lnTo>
                  <a:pt x="433" y="1139"/>
                </a:lnTo>
                <a:lnTo>
                  <a:pt x="423" y="1087"/>
                </a:lnTo>
                <a:lnTo>
                  <a:pt x="415" y="1033"/>
                </a:lnTo>
                <a:lnTo>
                  <a:pt x="411" y="981"/>
                </a:lnTo>
                <a:lnTo>
                  <a:pt x="411" y="929"/>
                </a:lnTo>
                <a:lnTo>
                  <a:pt x="415" y="877"/>
                </a:lnTo>
                <a:lnTo>
                  <a:pt x="423" y="825"/>
                </a:lnTo>
                <a:lnTo>
                  <a:pt x="433" y="773"/>
                </a:lnTo>
                <a:lnTo>
                  <a:pt x="447" y="721"/>
                </a:lnTo>
                <a:lnTo>
                  <a:pt x="447" y="721"/>
                </a:lnTo>
                <a:lnTo>
                  <a:pt x="459" y="689"/>
                </a:lnTo>
                <a:lnTo>
                  <a:pt x="473" y="659"/>
                </a:lnTo>
                <a:lnTo>
                  <a:pt x="487" y="629"/>
                </a:lnTo>
                <a:lnTo>
                  <a:pt x="505" y="599"/>
                </a:lnTo>
                <a:lnTo>
                  <a:pt x="523" y="571"/>
                </a:lnTo>
                <a:lnTo>
                  <a:pt x="543" y="545"/>
                </a:lnTo>
                <a:lnTo>
                  <a:pt x="565" y="519"/>
                </a:lnTo>
                <a:lnTo>
                  <a:pt x="587" y="495"/>
                </a:lnTo>
                <a:lnTo>
                  <a:pt x="613" y="473"/>
                </a:lnTo>
                <a:lnTo>
                  <a:pt x="639" y="453"/>
                </a:lnTo>
                <a:lnTo>
                  <a:pt x="665" y="433"/>
                </a:lnTo>
                <a:lnTo>
                  <a:pt x="693" y="416"/>
                </a:lnTo>
                <a:lnTo>
                  <a:pt x="723" y="400"/>
                </a:lnTo>
                <a:lnTo>
                  <a:pt x="753" y="386"/>
                </a:lnTo>
                <a:lnTo>
                  <a:pt x="785" y="374"/>
                </a:lnTo>
                <a:lnTo>
                  <a:pt x="817" y="364"/>
                </a:lnTo>
                <a:lnTo>
                  <a:pt x="817" y="364"/>
                </a:lnTo>
                <a:lnTo>
                  <a:pt x="847" y="354"/>
                </a:lnTo>
                <a:lnTo>
                  <a:pt x="877" y="342"/>
                </a:lnTo>
                <a:lnTo>
                  <a:pt x="905" y="328"/>
                </a:lnTo>
                <a:lnTo>
                  <a:pt x="931" y="310"/>
                </a:lnTo>
                <a:lnTo>
                  <a:pt x="955" y="292"/>
                </a:lnTo>
                <a:lnTo>
                  <a:pt x="979" y="272"/>
                </a:lnTo>
                <a:lnTo>
                  <a:pt x="1001" y="252"/>
                </a:lnTo>
                <a:lnTo>
                  <a:pt x="1021" y="228"/>
                </a:lnTo>
                <a:lnTo>
                  <a:pt x="1039" y="204"/>
                </a:lnTo>
                <a:lnTo>
                  <a:pt x="1055" y="178"/>
                </a:lnTo>
                <a:lnTo>
                  <a:pt x="1069" y="150"/>
                </a:lnTo>
                <a:lnTo>
                  <a:pt x="1081" y="122"/>
                </a:lnTo>
                <a:lnTo>
                  <a:pt x="1091" y="92"/>
                </a:lnTo>
                <a:lnTo>
                  <a:pt x="1099" y="62"/>
                </a:lnTo>
                <a:lnTo>
                  <a:pt x="1105" y="32"/>
                </a:lnTo>
                <a:lnTo>
                  <a:pt x="1109" y="0"/>
                </a:lnTo>
                <a:lnTo>
                  <a:pt x="1143" y="54"/>
                </a:lnTo>
                <a:lnTo>
                  <a:pt x="1143" y="54"/>
                </a:lnTo>
                <a:lnTo>
                  <a:pt x="1153" y="74"/>
                </a:lnTo>
                <a:lnTo>
                  <a:pt x="1163" y="92"/>
                </a:lnTo>
                <a:lnTo>
                  <a:pt x="1169" y="112"/>
                </a:lnTo>
                <a:lnTo>
                  <a:pt x="1177" y="132"/>
                </a:lnTo>
                <a:lnTo>
                  <a:pt x="1181" y="152"/>
                </a:lnTo>
                <a:lnTo>
                  <a:pt x="1183" y="172"/>
                </a:lnTo>
                <a:lnTo>
                  <a:pt x="1185" y="194"/>
                </a:lnTo>
                <a:lnTo>
                  <a:pt x="1185" y="214"/>
                </a:lnTo>
                <a:lnTo>
                  <a:pt x="1185" y="236"/>
                </a:lnTo>
                <a:lnTo>
                  <a:pt x="1181" y="256"/>
                </a:lnTo>
                <a:lnTo>
                  <a:pt x="1177" y="276"/>
                </a:lnTo>
                <a:lnTo>
                  <a:pt x="1171" y="296"/>
                </a:lnTo>
                <a:lnTo>
                  <a:pt x="1165" y="316"/>
                </a:lnTo>
                <a:lnTo>
                  <a:pt x="1155" y="334"/>
                </a:lnTo>
                <a:lnTo>
                  <a:pt x="1145" y="354"/>
                </a:lnTo>
                <a:lnTo>
                  <a:pt x="1135" y="372"/>
                </a:lnTo>
                <a:lnTo>
                  <a:pt x="1135" y="372"/>
                </a:lnTo>
                <a:lnTo>
                  <a:pt x="1121" y="388"/>
                </a:lnTo>
                <a:lnTo>
                  <a:pt x="1107" y="404"/>
                </a:lnTo>
                <a:lnTo>
                  <a:pt x="1093" y="420"/>
                </a:lnTo>
                <a:lnTo>
                  <a:pt x="1077" y="432"/>
                </a:lnTo>
                <a:lnTo>
                  <a:pt x="1059" y="443"/>
                </a:lnTo>
                <a:lnTo>
                  <a:pt x="1041" y="455"/>
                </a:lnTo>
                <a:lnTo>
                  <a:pt x="1023" y="465"/>
                </a:lnTo>
                <a:lnTo>
                  <a:pt x="1005" y="473"/>
                </a:lnTo>
                <a:lnTo>
                  <a:pt x="985" y="479"/>
                </a:lnTo>
                <a:lnTo>
                  <a:pt x="965" y="485"/>
                </a:lnTo>
                <a:lnTo>
                  <a:pt x="945" y="489"/>
                </a:lnTo>
                <a:lnTo>
                  <a:pt x="923" y="491"/>
                </a:lnTo>
                <a:lnTo>
                  <a:pt x="903" y="493"/>
                </a:lnTo>
                <a:lnTo>
                  <a:pt x="881" y="493"/>
                </a:lnTo>
                <a:lnTo>
                  <a:pt x="861" y="491"/>
                </a:lnTo>
                <a:lnTo>
                  <a:pt x="839" y="487"/>
                </a:lnTo>
                <a:lnTo>
                  <a:pt x="845" y="491"/>
                </a:lnTo>
                <a:lnTo>
                  <a:pt x="845" y="491"/>
                </a:lnTo>
                <a:lnTo>
                  <a:pt x="875" y="505"/>
                </a:lnTo>
                <a:lnTo>
                  <a:pt x="905" y="513"/>
                </a:lnTo>
                <a:lnTo>
                  <a:pt x="935" y="519"/>
                </a:lnTo>
                <a:lnTo>
                  <a:pt x="967" y="521"/>
                </a:lnTo>
                <a:lnTo>
                  <a:pt x="999" y="519"/>
                </a:lnTo>
                <a:lnTo>
                  <a:pt x="1029" y="513"/>
                </a:lnTo>
                <a:lnTo>
                  <a:pt x="1059" y="503"/>
                </a:lnTo>
                <a:lnTo>
                  <a:pt x="1087" y="489"/>
                </a:lnTo>
                <a:lnTo>
                  <a:pt x="1087" y="489"/>
                </a:lnTo>
                <a:lnTo>
                  <a:pt x="1107" y="475"/>
                </a:lnTo>
                <a:lnTo>
                  <a:pt x="1125" y="461"/>
                </a:lnTo>
                <a:lnTo>
                  <a:pt x="1141" y="447"/>
                </a:lnTo>
                <a:lnTo>
                  <a:pt x="1155" y="430"/>
                </a:lnTo>
                <a:lnTo>
                  <a:pt x="1169" y="412"/>
                </a:lnTo>
                <a:lnTo>
                  <a:pt x="1181" y="392"/>
                </a:lnTo>
                <a:lnTo>
                  <a:pt x="1191" y="372"/>
                </a:lnTo>
                <a:lnTo>
                  <a:pt x="1199" y="352"/>
                </a:lnTo>
                <a:lnTo>
                  <a:pt x="1201" y="370"/>
                </a:lnTo>
                <a:lnTo>
                  <a:pt x="1201" y="370"/>
                </a:lnTo>
                <a:lnTo>
                  <a:pt x="1205" y="390"/>
                </a:lnTo>
                <a:lnTo>
                  <a:pt x="1207" y="412"/>
                </a:lnTo>
                <a:lnTo>
                  <a:pt x="1207" y="432"/>
                </a:lnTo>
                <a:lnTo>
                  <a:pt x="1205" y="453"/>
                </a:lnTo>
                <a:lnTo>
                  <a:pt x="1201" y="473"/>
                </a:lnTo>
                <a:lnTo>
                  <a:pt x="1197" y="493"/>
                </a:lnTo>
                <a:lnTo>
                  <a:pt x="1189" y="511"/>
                </a:lnTo>
                <a:lnTo>
                  <a:pt x="1181" y="529"/>
                </a:lnTo>
                <a:lnTo>
                  <a:pt x="1171" y="547"/>
                </a:lnTo>
                <a:lnTo>
                  <a:pt x="1161" y="565"/>
                </a:lnTo>
                <a:lnTo>
                  <a:pt x="1147" y="581"/>
                </a:lnTo>
                <a:lnTo>
                  <a:pt x="1133" y="595"/>
                </a:lnTo>
                <a:lnTo>
                  <a:pt x="1119" y="609"/>
                </a:lnTo>
                <a:lnTo>
                  <a:pt x="1101" y="623"/>
                </a:lnTo>
                <a:lnTo>
                  <a:pt x="1085" y="633"/>
                </a:lnTo>
                <a:lnTo>
                  <a:pt x="1065" y="643"/>
                </a:lnTo>
                <a:lnTo>
                  <a:pt x="1065" y="643"/>
                </a:lnTo>
                <a:lnTo>
                  <a:pt x="1045" y="653"/>
                </a:lnTo>
                <a:lnTo>
                  <a:pt x="1025" y="659"/>
                </a:lnTo>
                <a:lnTo>
                  <a:pt x="1003" y="663"/>
                </a:lnTo>
                <a:lnTo>
                  <a:pt x="979" y="665"/>
                </a:lnTo>
                <a:lnTo>
                  <a:pt x="957" y="665"/>
                </a:lnTo>
                <a:lnTo>
                  <a:pt x="935" y="665"/>
                </a:lnTo>
                <a:lnTo>
                  <a:pt x="911" y="663"/>
                </a:lnTo>
                <a:lnTo>
                  <a:pt x="889" y="657"/>
                </a:lnTo>
                <a:lnTo>
                  <a:pt x="867" y="653"/>
                </a:lnTo>
                <a:lnTo>
                  <a:pt x="845" y="645"/>
                </a:lnTo>
                <a:lnTo>
                  <a:pt x="825" y="637"/>
                </a:lnTo>
                <a:lnTo>
                  <a:pt x="807" y="627"/>
                </a:lnTo>
                <a:lnTo>
                  <a:pt x="791" y="615"/>
                </a:lnTo>
                <a:lnTo>
                  <a:pt x="775" y="603"/>
                </a:lnTo>
                <a:lnTo>
                  <a:pt x="761" y="591"/>
                </a:lnTo>
                <a:lnTo>
                  <a:pt x="751" y="575"/>
                </a:lnTo>
                <a:lnTo>
                  <a:pt x="751" y="575"/>
                </a:lnTo>
                <a:lnTo>
                  <a:pt x="759" y="597"/>
                </a:lnTo>
                <a:lnTo>
                  <a:pt x="769" y="621"/>
                </a:lnTo>
                <a:lnTo>
                  <a:pt x="787" y="649"/>
                </a:lnTo>
                <a:lnTo>
                  <a:pt x="799" y="663"/>
                </a:lnTo>
                <a:lnTo>
                  <a:pt x="811" y="679"/>
                </a:lnTo>
                <a:lnTo>
                  <a:pt x="825" y="693"/>
                </a:lnTo>
                <a:lnTo>
                  <a:pt x="841" y="705"/>
                </a:lnTo>
                <a:lnTo>
                  <a:pt x="861" y="719"/>
                </a:lnTo>
                <a:lnTo>
                  <a:pt x="881" y="729"/>
                </a:lnTo>
                <a:lnTo>
                  <a:pt x="903" y="739"/>
                </a:lnTo>
                <a:lnTo>
                  <a:pt x="929" y="745"/>
                </a:lnTo>
                <a:lnTo>
                  <a:pt x="929" y="745"/>
                </a:lnTo>
                <a:lnTo>
                  <a:pt x="961" y="751"/>
                </a:lnTo>
                <a:lnTo>
                  <a:pt x="995" y="751"/>
                </a:lnTo>
                <a:lnTo>
                  <a:pt x="1031" y="747"/>
                </a:lnTo>
                <a:lnTo>
                  <a:pt x="1065" y="739"/>
                </a:lnTo>
                <a:lnTo>
                  <a:pt x="1081" y="733"/>
                </a:lnTo>
                <a:lnTo>
                  <a:pt x="1097" y="727"/>
                </a:lnTo>
                <a:lnTo>
                  <a:pt x="1113" y="719"/>
                </a:lnTo>
                <a:lnTo>
                  <a:pt x="1127" y="709"/>
                </a:lnTo>
                <a:lnTo>
                  <a:pt x="1141" y="699"/>
                </a:lnTo>
                <a:lnTo>
                  <a:pt x="1153" y="687"/>
                </a:lnTo>
                <a:lnTo>
                  <a:pt x="1163" y="673"/>
                </a:lnTo>
                <a:lnTo>
                  <a:pt x="1173" y="659"/>
                </a:lnTo>
                <a:lnTo>
                  <a:pt x="1173" y="685"/>
                </a:lnTo>
                <a:lnTo>
                  <a:pt x="1173" y="685"/>
                </a:lnTo>
                <a:lnTo>
                  <a:pt x="1171" y="705"/>
                </a:lnTo>
                <a:lnTo>
                  <a:pt x="1169" y="725"/>
                </a:lnTo>
                <a:lnTo>
                  <a:pt x="1165" y="743"/>
                </a:lnTo>
                <a:lnTo>
                  <a:pt x="1161" y="763"/>
                </a:lnTo>
                <a:lnTo>
                  <a:pt x="1147" y="797"/>
                </a:lnTo>
                <a:lnTo>
                  <a:pt x="1131" y="829"/>
                </a:lnTo>
                <a:lnTo>
                  <a:pt x="1113" y="857"/>
                </a:lnTo>
                <a:lnTo>
                  <a:pt x="1103" y="869"/>
                </a:lnTo>
                <a:lnTo>
                  <a:pt x="1091" y="879"/>
                </a:lnTo>
                <a:lnTo>
                  <a:pt x="1079" y="889"/>
                </a:lnTo>
                <a:lnTo>
                  <a:pt x="1067" y="899"/>
                </a:lnTo>
                <a:lnTo>
                  <a:pt x="1053" y="907"/>
                </a:lnTo>
                <a:lnTo>
                  <a:pt x="1039" y="913"/>
                </a:lnTo>
                <a:lnTo>
                  <a:pt x="1039" y="913"/>
                </a:lnTo>
                <a:lnTo>
                  <a:pt x="1011" y="921"/>
                </a:lnTo>
                <a:lnTo>
                  <a:pt x="979" y="927"/>
                </a:lnTo>
                <a:lnTo>
                  <a:pt x="947" y="929"/>
                </a:lnTo>
                <a:lnTo>
                  <a:pt x="913" y="927"/>
                </a:lnTo>
                <a:lnTo>
                  <a:pt x="879" y="921"/>
                </a:lnTo>
                <a:lnTo>
                  <a:pt x="847" y="913"/>
                </a:lnTo>
                <a:lnTo>
                  <a:pt x="817" y="901"/>
                </a:lnTo>
                <a:lnTo>
                  <a:pt x="791" y="887"/>
                </a:lnTo>
                <a:lnTo>
                  <a:pt x="791" y="887"/>
                </a:lnTo>
                <a:lnTo>
                  <a:pt x="761" y="865"/>
                </a:lnTo>
                <a:lnTo>
                  <a:pt x="735" y="841"/>
                </a:lnTo>
                <a:lnTo>
                  <a:pt x="715" y="817"/>
                </a:lnTo>
                <a:lnTo>
                  <a:pt x="695" y="793"/>
                </a:lnTo>
                <a:lnTo>
                  <a:pt x="681" y="767"/>
                </a:lnTo>
                <a:lnTo>
                  <a:pt x="671" y="741"/>
                </a:lnTo>
                <a:lnTo>
                  <a:pt x="663" y="715"/>
                </a:lnTo>
                <a:lnTo>
                  <a:pt x="657" y="689"/>
                </a:lnTo>
                <a:lnTo>
                  <a:pt x="657" y="713"/>
                </a:lnTo>
                <a:lnTo>
                  <a:pt x="657" y="713"/>
                </a:lnTo>
                <a:lnTo>
                  <a:pt x="657" y="731"/>
                </a:lnTo>
                <a:lnTo>
                  <a:pt x="657" y="751"/>
                </a:lnTo>
                <a:lnTo>
                  <a:pt x="661" y="771"/>
                </a:lnTo>
                <a:lnTo>
                  <a:pt x="665" y="789"/>
                </a:lnTo>
                <a:lnTo>
                  <a:pt x="669" y="807"/>
                </a:lnTo>
                <a:lnTo>
                  <a:pt x="677" y="825"/>
                </a:lnTo>
                <a:lnTo>
                  <a:pt x="683" y="843"/>
                </a:lnTo>
                <a:lnTo>
                  <a:pt x="693" y="859"/>
                </a:lnTo>
                <a:lnTo>
                  <a:pt x="713" y="891"/>
                </a:lnTo>
                <a:lnTo>
                  <a:pt x="739" y="921"/>
                </a:lnTo>
                <a:lnTo>
                  <a:pt x="767" y="949"/>
                </a:lnTo>
                <a:lnTo>
                  <a:pt x="799" y="975"/>
                </a:lnTo>
                <a:lnTo>
                  <a:pt x="799" y="975"/>
                </a:lnTo>
                <a:lnTo>
                  <a:pt x="815" y="985"/>
                </a:lnTo>
                <a:lnTo>
                  <a:pt x="831" y="995"/>
                </a:lnTo>
                <a:lnTo>
                  <a:pt x="867" y="1011"/>
                </a:lnTo>
                <a:lnTo>
                  <a:pt x="905" y="1023"/>
                </a:lnTo>
                <a:lnTo>
                  <a:pt x="945" y="1031"/>
                </a:lnTo>
                <a:lnTo>
                  <a:pt x="985" y="1035"/>
                </a:lnTo>
                <a:lnTo>
                  <a:pt x="1025" y="1035"/>
                </a:lnTo>
                <a:lnTo>
                  <a:pt x="1065" y="1031"/>
                </a:lnTo>
                <a:lnTo>
                  <a:pt x="1103" y="1021"/>
                </a:lnTo>
                <a:lnTo>
                  <a:pt x="1091" y="1039"/>
                </a:lnTo>
                <a:lnTo>
                  <a:pt x="1091" y="1039"/>
                </a:lnTo>
                <a:lnTo>
                  <a:pt x="1077" y="1059"/>
                </a:lnTo>
                <a:lnTo>
                  <a:pt x="1063" y="1077"/>
                </a:lnTo>
                <a:lnTo>
                  <a:pt x="1047" y="1093"/>
                </a:lnTo>
                <a:lnTo>
                  <a:pt x="1029" y="1107"/>
                </a:lnTo>
                <a:lnTo>
                  <a:pt x="1009" y="1121"/>
                </a:lnTo>
                <a:lnTo>
                  <a:pt x="989" y="1133"/>
                </a:lnTo>
                <a:lnTo>
                  <a:pt x="967" y="1143"/>
                </a:lnTo>
                <a:lnTo>
                  <a:pt x="947" y="1151"/>
                </a:lnTo>
                <a:lnTo>
                  <a:pt x="923" y="1157"/>
                </a:lnTo>
                <a:lnTo>
                  <a:pt x="901" y="1163"/>
                </a:lnTo>
                <a:lnTo>
                  <a:pt x="877" y="1165"/>
                </a:lnTo>
                <a:lnTo>
                  <a:pt x="853" y="1167"/>
                </a:lnTo>
                <a:lnTo>
                  <a:pt x="831" y="1167"/>
                </a:lnTo>
                <a:lnTo>
                  <a:pt x="807" y="1165"/>
                </a:lnTo>
                <a:lnTo>
                  <a:pt x="785" y="1159"/>
                </a:lnTo>
                <a:lnTo>
                  <a:pt x="761" y="1153"/>
                </a:lnTo>
                <a:lnTo>
                  <a:pt x="761" y="1153"/>
                </a:lnTo>
                <a:lnTo>
                  <a:pt x="739" y="1145"/>
                </a:lnTo>
                <a:lnTo>
                  <a:pt x="717" y="1135"/>
                </a:lnTo>
                <a:lnTo>
                  <a:pt x="697" y="1125"/>
                </a:lnTo>
                <a:lnTo>
                  <a:pt x="677" y="1111"/>
                </a:lnTo>
                <a:lnTo>
                  <a:pt x="657" y="1097"/>
                </a:lnTo>
                <a:lnTo>
                  <a:pt x="639" y="1081"/>
                </a:lnTo>
                <a:lnTo>
                  <a:pt x="623" y="1065"/>
                </a:lnTo>
                <a:lnTo>
                  <a:pt x="607" y="1047"/>
                </a:lnTo>
                <a:lnTo>
                  <a:pt x="593" y="1027"/>
                </a:lnTo>
                <a:lnTo>
                  <a:pt x="581" y="1007"/>
                </a:lnTo>
                <a:lnTo>
                  <a:pt x="571" y="985"/>
                </a:lnTo>
                <a:lnTo>
                  <a:pt x="563" y="961"/>
                </a:lnTo>
                <a:lnTo>
                  <a:pt x="557" y="937"/>
                </a:lnTo>
                <a:lnTo>
                  <a:pt x="553" y="913"/>
                </a:lnTo>
                <a:lnTo>
                  <a:pt x="551" y="887"/>
                </a:lnTo>
                <a:lnTo>
                  <a:pt x="551" y="861"/>
                </a:lnTo>
                <a:lnTo>
                  <a:pt x="551" y="861"/>
                </a:lnTo>
                <a:lnTo>
                  <a:pt x="551" y="895"/>
                </a:lnTo>
                <a:lnTo>
                  <a:pt x="551" y="929"/>
                </a:lnTo>
                <a:lnTo>
                  <a:pt x="553" y="965"/>
                </a:lnTo>
                <a:lnTo>
                  <a:pt x="559" y="1001"/>
                </a:lnTo>
                <a:lnTo>
                  <a:pt x="567" y="1039"/>
                </a:lnTo>
                <a:lnTo>
                  <a:pt x="579" y="1075"/>
                </a:lnTo>
                <a:lnTo>
                  <a:pt x="593" y="1109"/>
                </a:lnTo>
                <a:lnTo>
                  <a:pt x="613" y="1143"/>
                </a:lnTo>
                <a:lnTo>
                  <a:pt x="613" y="1143"/>
                </a:lnTo>
                <a:lnTo>
                  <a:pt x="627" y="1163"/>
                </a:lnTo>
                <a:lnTo>
                  <a:pt x="641" y="1181"/>
                </a:lnTo>
                <a:lnTo>
                  <a:pt x="657" y="1197"/>
                </a:lnTo>
                <a:lnTo>
                  <a:pt x="675" y="1211"/>
                </a:lnTo>
                <a:lnTo>
                  <a:pt x="693" y="1225"/>
                </a:lnTo>
                <a:lnTo>
                  <a:pt x="713" y="1237"/>
                </a:lnTo>
                <a:lnTo>
                  <a:pt x="733" y="1247"/>
                </a:lnTo>
                <a:lnTo>
                  <a:pt x="753" y="1257"/>
                </a:lnTo>
                <a:lnTo>
                  <a:pt x="775" y="1263"/>
                </a:lnTo>
                <a:lnTo>
                  <a:pt x="797" y="1267"/>
                </a:lnTo>
                <a:lnTo>
                  <a:pt x="819" y="1271"/>
                </a:lnTo>
                <a:lnTo>
                  <a:pt x="841" y="1273"/>
                </a:lnTo>
                <a:lnTo>
                  <a:pt x="863" y="1271"/>
                </a:lnTo>
                <a:lnTo>
                  <a:pt x="887" y="1269"/>
                </a:lnTo>
                <a:lnTo>
                  <a:pt x="909" y="1263"/>
                </a:lnTo>
                <a:lnTo>
                  <a:pt x="931" y="1255"/>
                </a:lnTo>
                <a:close/>
                <a:moveTo>
                  <a:pt x="557" y="1424"/>
                </a:moveTo>
                <a:lnTo>
                  <a:pt x="557" y="1424"/>
                </a:lnTo>
                <a:lnTo>
                  <a:pt x="533" y="1400"/>
                </a:lnTo>
                <a:lnTo>
                  <a:pt x="507" y="1374"/>
                </a:lnTo>
                <a:lnTo>
                  <a:pt x="485" y="1346"/>
                </a:lnTo>
                <a:lnTo>
                  <a:pt x="465" y="1318"/>
                </a:lnTo>
                <a:lnTo>
                  <a:pt x="447" y="1289"/>
                </a:lnTo>
                <a:lnTo>
                  <a:pt x="431" y="1257"/>
                </a:lnTo>
                <a:lnTo>
                  <a:pt x="415" y="1227"/>
                </a:lnTo>
                <a:lnTo>
                  <a:pt x="403" y="1193"/>
                </a:lnTo>
                <a:lnTo>
                  <a:pt x="393" y="1161"/>
                </a:lnTo>
                <a:lnTo>
                  <a:pt x="385" y="1127"/>
                </a:lnTo>
                <a:lnTo>
                  <a:pt x="377" y="1093"/>
                </a:lnTo>
                <a:lnTo>
                  <a:pt x="373" y="1057"/>
                </a:lnTo>
                <a:lnTo>
                  <a:pt x="371" y="1023"/>
                </a:lnTo>
                <a:lnTo>
                  <a:pt x="371" y="987"/>
                </a:lnTo>
                <a:lnTo>
                  <a:pt x="375" y="951"/>
                </a:lnTo>
                <a:lnTo>
                  <a:pt x="379" y="915"/>
                </a:lnTo>
                <a:lnTo>
                  <a:pt x="379" y="915"/>
                </a:lnTo>
                <a:lnTo>
                  <a:pt x="371" y="957"/>
                </a:lnTo>
                <a:lnTo>
                  <a:pt x="362" y="997"/>
                </a:lnTo>
                <a:lnTo>
                  <a:pt x="352" y="1037"/>
                </a:lnTo>
                <a:lnTo>
                  <a:pt x="340" y="1077"/>
                </a:lnTo>
                <a:lnTo>
                  <a:pt x="326" y="1115"/>
                </a:lnTo>
                <a:lnTo>
                  <a:pt x="312" y="1153"/>
                </a:lnTo>
                <a:lnTo>
                  <a:pt x="294" y="1189"/>
                </a:lnTo>
                <a:lnTo>
                  <a:pt x="274" y="1223"/>
                </a:lnTo>
                <a:lnTo>
                  <a:pt x="250" y="1255"/>
                </a:lnTo>
                <a:lnTo>
                  <a:pt x="224" y="1287"/>
                </a:lnTo>
                <a:lnTo>
                  <a:pt x="196" y="1314"/>
                </a:lnTo>
                <a:lnTo>
                  <a:pt x="164" y="1342"/>
                </a:lnTo>
                <a:lnTo>
                  <a:pt x="128" y="1366"/>
                </a:lnTo>
                <a:lnTo>
                  <a:pt x="90" y="1388"/>
                </a:lnTo>
                <a:lnTo>
                  <a:pt x="46" y="1408"/>
                </a:lnTo>
                <a:lnTo>
                  <a:pt x="0" y="1424"/>
                </a:lnTo>
                <a:lnTo>
                  <a:pt x="0" y="1424"/>
                </a:lnTo>
                <a:lnTo>
                  <a:pt x="72" y="1426"/>
                </a:lnTo>
                <a:lnTo>
                  <a:pt x="104" y="1426"/>
                </a:lnTo>
                <a:lnTo>
                  <a:pt x="136" y="1422"/>
                </a:lnTo>
                <a:lnTo>
                  <a:pt x="164" y="1420"/>
                </a:lnTo>
                <a:lnTo>
                  <a:pt x="192" y="1414"/>
                </a:lnTo>
                <a:lnTo>
                  <a:pt x="216" y="1406"/>
                </a:lnTo>
                <a:lnTo>
                  <a:pt x="240" y="1398"/>
                </a:lnTo>
                <a:lnTo>
                  <a:pt x="260" y="1386"/>
                </a:lnTo>
                <a:lnTo>
                  <a:pt x="280" y="1374"/>
                </a:lnTo>
                <a:lnTo>
                  <a:pt x="296" y="1358"/>
                </a:lnTo>
                <a:lnTo>
                  <a:pt x="312" y="1340"/>
                </a:lnTo>
                <a:lnTo>
                  <a:pt x="324" y="1320"/>
                </a:lnTo>
                <a:lnTo>
                  <a:pt x="336" y="1296"/>
                </a:lnTo>
                <a:lnTo>
                  <a:pt x="344" y="1271"/>
                </a:lnTo>
                <a:lnTo>
                  <a:pt x="352" y="1243"/>
                </a:lnTo>
                <a:lnTo>
                  <a:pt x="352" y="1243"/>
                </a:lnTo>
                <a:lnTo>
                  <a:pt x="352" y="1263"/>
                </a:lnTo>
                <a:lnTo>
                  <a:pt x="354" y="1285"/>
                </a:lnTo>
                <a:lnTo>
                  <a:pt x="358" y="1302"/>
                </a:lnTo>
                <a:lnTo>
                  <a:pt x="364" y="1320"/>
                </a:lnTo>
                <a:lnTo>
                  <a:pt x="373" y="1338"/>
                </a:lnTo>
                <a:lnTo>
                  <a:pt x="381" y="1354"/>
                </a:lnTo>
                <a:lnTo>
                  <a:pt x="393" y="1368"/>
                </a:lnTo>
                <a:lnTo>
                  <a:pt x="405" y="1382"/>
                </a:lnTo>
                <a:lnTo>
                  <a:pt x="419" y="1392"/>
                </a:lnTo>
                <a:lnTo>
                  <a:pt x="433" y="1402"/>
                </a:lnTo>
                <a:lnTo>
                  <a:pt x="451" y="1410"/>
                </a:lnTo>
                <a:lnTo>
                  <a:pt x="469" y="1418"/>
                </a:lnTo>
                <a:lnTo>
                  <a:pt x="489" y="1422"/>
                </a:lnTo>
                <a:lnTo>
                  <a:pt x="511" y="1424"/>
                </a:lnTo>
                <a:lnTo>
                  <a:pt x="533" y="1426"/>
                </a:lnTo>
                <a:lnTo>
                  <a:pt x="557" y="1424"/>
                </a:lnTo>
                <a:close/>
              </a:path>
            </a:pathLst>
          </a:custGeom>
          <a:solidFill>
            <a:srgbClr val="E1E2E4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9CC8316-0C1C-4A26-ABE0-D61C4DE9CE6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635975" y="5949278"/>
            <a:ext cx="1325673" cy="665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463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2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chemeClr val="accent3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0" indent="0" algn="l" defTabSz="914400" rtl="0" eaLnBrk="1" latinLnBrk="0" hangingPunct="1">
        <a:lnSpc>
          <a:spcPct val="85000"/>
        </a:lnSpc>
        <a:spcBef>
          <a:spcPts val="1000"/>
        </a:spcBef>
        <a:buFont typeface="Arial"/>
        <a:buNone/>
        <a:defRPr sz="1800" b="1" i="0" kern="1200">
          <a:solidFill>
            <a:schemeClr val="tx2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5000"/>
        </a:lnSpc>
        <a:spcBef>
          <a:spcPts val="2500"/>
        </a:spcBef>
        <a:buFont typeface="Arial"/>
        <a:buChar char="•"/>
        <a:defRPr sz="1800" b="0" i="0" kern="1200">
          <a:solidFill>
            <a:schemeClr val="tx2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941388" indent="-222250" algn="l" defTabSz="914400" rtl="0" eaLnBrk="1" latinLnBrk="0" hangingPunct="1">
        <a:lnSpc>
          <a:spcPct val="95000"/>
        </a:lnSpc>
        <a:spcBef>
          <a:spcPts val="2500"/>
        </a:spcBef>
        <a:buFont typeface="Arial"/>
        <a:buChar char="•"/>
        <a:tabLst/>
        <a:defRPr sz="1600" b="0" i="0" kern="1200">
          <a:solidFill>
            <a:schemeClr val="tx2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206500" indent="-222250" algn="l" defTabSz="914400" rtl="0" eaLnBrk="1" latinLnBrk="0" hangingPunct="1">
        <a:lnSpc>
          <a:spcPct val="95000"/>
        </a:lnSpc>
        <a:spcBef>
          <a:spcPts val="2500"/>
        </a:spcBef>
        <a:buFont typeface="Arial"/>
        <a:buChar char="•"/>
        <a:tabLst/>
        <a:defRPr sz="1400" b="0" i="0" kern="1200">
          <a:solidFill>
            <a:schemeClr val="tx2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1470025" indent="-222250" algn="l" defTabSz="914400" rtl="0" eaLnBrk="1" latinLnBrk="0" hangingPunct="1">
        <a:lnSpc>
          <a:spcPct val="95000"/>
        </a:lnSpc>
        <a:spcBef>
          <a:spcPts val="2500"/>
        </a:spcBef>
        <a:buFont typeface="Arial"/>
        <a:buChar char="•"/>
        <a:tabLst/>
        <a:defRPr sz="1400" b="0" i="0" kern="1200">
          <a:solidFill>
            <a:schemeClr val="tx2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In-Hospital Simulations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New Consultants Training</a:t>
            </a:r>
          </a:p>
          <a:p>
            <a:r>
              <a:rPr lang="en-US" dirty="0"/>
              <a:t>13 March 2024</a:t>
            </a:r>
          </a:p>
        </p:txBody>
      </p:sp>
    </p:spTree>
    <p:extLst>
      <p:ext uri="{BB962C8B-B14F-4D97-AF65-F5344CB8AC3E}">
        <p14:creationId xmlns:p14="http://schemas.microsoft.com/office/powerpoint/2010/main" val="115259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i="1" cap="all" dirty="0" err="1">
                <a:solidFill>
                  <a:srgbClr val="76C043"/>
                </a:solidFill>
                <a:effectLst/>
                <a:latin typeface="Montserrat" panose="00000500000000000000" pitchFamily="2" charset="0"/>
              </a:rPr>
              <a:t>Croatia</a:t>
            </a:r>
            <a:r>
              <a:rPr lang="de-DE" b="1" i="1" cap="all" dirty="0">
                <a:solidFill>
                  <a:srgbClr val="76C043"/>
                </a:solidFill>
                <a:effectLst/>
                <a:latin typeface="Montserrat" panose="00000500000000000000" pitchFamily="2" charset="0"/>
              </a:rPr>
              <a:t> </a:t>
            </a:r>
            <a:r>
              <a:rPr lang="de-DE" b="1" i="1" cap="all" dirty="0" err="1">
                <a:solidFill>
                  <a:srgbClr val="76C043"/>
                </a:solidFill>
                <a:effectLst/>
                <a:latin typeface="Montserrat" panose="00000500000000000000" pitchFamily="2" charset="0"/>
              </a:rPr>
              <a:t>overview</a:t>
            </a:r>
            <a:endParaRPr lang="en-US" dirty="0"/>
          </a:p>
        </p:txBody>
      </p:sp>
      <p:pic>
        <p:nvPicPr>
          <p:cNvPr id="10" name="Grafik 9" descr="Ein Bild, das Text, Karte, Screenshot, Diagramm enthält.&#10;&#10;Automatisch generierte Beschreibung">
            <a:extLst>
              <a:ext uri="{FF2B5EF4-FFF2-40B4-BE49-F238E27FC236}">
                <a16:creationId xmlns:a16="http://schemas.microsoft.com/office/drawing/2014/main" id="{8D5A1C8B-E98F-5B87-BC8B-761F1F3C8C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4622" y="1367912"/>
            <a:ext cx="5943216" cy="549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72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i="1" cap="all" dirty="0">
                <a:solidFill>
                  <a:srgbClr val="76C043"/>
                </a:solidFill>
                <a:effectLst/>
                <a:latin typeface="Montserrat" panose="00000500000000000000" pitchFamily="2" charset="0"/>
              </a:rPr>
              <a:t>HOSPITAL COVERAGE &amp; PERFORMANCE</a:t>
            </a:r>
            <a:endParaRPr lang="en-US" dirty="0"/>
          </a:p>
        </p:txBody>
      </p:sp>
      <p:pic>
        <p:nvPicPr>
          <p:cNvPr id="3" name="Grafik 2" descr="Ein Bild, das Karte, Text, Atlas enthält.&#10;&#10;Automatisch generierte Beschreibung">
            <a:extLst>
              <a:ext uri="{FF2B5EF4-FFF2-40B4-BE49-F238E27FC236}">
                <a16:creationId xmlns:a16="http://schemas.microsoft.com/office/drawing/2014/main" id="{523AA641-E97F-FDEA-4C2F-204F7559E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55" y="1635033"/>
            <a:ext cx="5734345" cy="3587934"/>
          </a:xfrm>
          <a:prstGeom prst="rect">
            <a:avLst/>
          </a:prstGeom>
        </p:spPr>
      </p:pic>
      <p:pic>
        <p:nvPicPr>
          <p:cNvPr id="6" name="Grafik 5" descr="Ein Bild, das Karte, Text, Atlas enthält.&#10;&#10;Automatisch generierte Beschreibung">
            <a:extLst>
              <a:ext uri="{FF2B5EF4-FFF2-40B4-BE49-F238E27FC236}">
                <a16:creationId xmlns:a16="http://schemas.microsoft.com/office/drawing/2014/main" id="{27301D27-6F21-5DCF-645C-DBFA3B25CF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4561" y="1122811"/>
            <a:ext cx="6507439" cy="42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03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i="1" cap="all" dirty="0">
                <a:solidFill>
                  <a:srgbClr val="76C043"/>
                </a:solidFill>
                <a:effectLst/>
                <a:latin typeface="Montserrat" panose="00000500000000000000" pitchFamily="2" charset="0"/>
              </a:rPr>
              <a:t>EMS PERFORMANCE</a:t>
            </a:r>
            <a:endParaRPr lang="en-US" dirty="0"/>
          </a:p>
        </p:txBody>
      </p:sp>
      <p:pic>
        <p:nvPicPr>
          <p:cNvPr id="5" name="Grafik 4" descr="Ein Bild, das Text, Karte, Screenshot enthält.&#10;&#10;Automatisch generierte Beschreibung">
            <a:extLst>
              <a:ext uri="{FF2B5EF4-FFF2-40B4-BE49-F238E27FC236}">
                <a16:creationId xmlns:a16="http://schemas.microsoft.com/office/drawing/2014/main" id="{E56F2F4F-9B7E-24C7-8CC2-A62AAC7EB2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725" y="1562004"/>
            <a:ext cx="5810549" cy="37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40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i="1" cap="all" dirty="0">
                <a:solidFill>
                  <a:srgbClr val="76C043"/>
                </a:solidFill>
                <a:effectLst/>
                <a:latin typeface="Montserrat" panose="00000500000000000000" pitchFamily="2" charset="0"/>
              </a:rPr>
              <a:t>SVETI DUH UNIVERSITY HOSPITAL / KLINIČKA BOLNICA SVETI DUH</a:t>
            </a:r>
            <a:endParaRPr lang="en-US" dirty="0"/>
          </a:p>
        </p:txBody>
      </p:sp>
      <p:pic>
        <p:nvPicPr>
          <p:cNvPr id="12" name="Grafik 11" descr="Ein Bild, das Text, Karte, Atlas, Schrift enthält.&#10;&#10;Automatisch generierte Beschreibung">
            <a:extLst>
              <a:ext uri="{FF2B5EF4-FFF2-40B4-BE49-F238E27FC236}">
                <a16:creationId xmlns:a16="http://schemas.microsoft.com/office/drawing/2014/main" id="{7127DF3E-DD17-25C7-2AA1-A1A6135048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3516" y="1568646"/>
            <a:ext cx="7984581" cy="4539114"/>
          </a:xfrm>
          <a:prstGeom prst="rect">
            <a:avLst/>
          </a:prstGeom>
        </p:spPr>
      </p:pic>
      <p:sp>
        <p:nvSpPr>
          <p:cNvPr id="13" name="Ellipse 12">
            <a:extLst>
              <a:ext uri="{FF2B5EF4-FFF2-40B4-BE49-F238E27FC236}">
                <a16:creationId xmlns:a16="http://schemas.microsoft.com/office/drawing/2014/main" id="{5647EA47-750F-FE05-9E70-AB9F76DB3474}"/>
              </a:ext>
            </a:extLst>
          </p:cNvPr>
          <p:cNvSpPr/>
          <p:nvPr/>
        </p:nvSpPr>
        <p:spPr>
          <a:xfrm>
            <a:off x="4083728" y="3178206"/>
            <a:ext cx="896645" cy="967666"/>
          </a:xfrm>
          <a:prstGeom prst="ellipse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>
              <a:latin typeface="Gotham Book" charset="0"/>
              <a:ea typeface="Gotham Book" charset="0"/>
              <a:cs typeface="Gotham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43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b="1" i="1" cap="all" dirty="0">
                <a:solidFill>
                  <a:srgbClr val="76C043"/>
                </a:solidFill>
                <a:effectLst/>
                <a:latin typeface="Montserrat" panose="00000500000000000000" pitchFamily="2" charset="0"/>
              </a:rPr>
              <a:t>SVETI DUH UNIVERSITY HOSPITAL / KLINIČKA BOLNICA SVETI DUH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l"/>
            <a:r>
              <a:rPr lang="de-DE" b="1" i="0" dirty="0">
                <a:solidFill>
                  <a:srgbClr val="58595B"/>
                </a:solidFill>
                <a:effectLst/>
                <a:latin typeface="Montserrat" panose="00000500000000000000" pitchFamily="2" charset="0"/>
              </a:rPr>
              <a:t>Postal </a:t>
            </a:r>
            <a:r>
              <a:rPr lang="de-DE" b="1" i="0" dirty="0" err="1">
                <a:solidFill>
                  <a:srgbClr val="58595B"/>
                </a:solidFill>
                <a:effectLst/>
                <a:latin typeface="Montserrat" panose="00000500000000000000" pitchFamily="2" charset="0"/>
              </a:rPr>
              <a:t>Address</a:t>
            </a:r>
            <a:endParaRPr lang="de-DE" b="1" i="0" dirty="0">
              <a:solidFill>
                <a:srgbClr val="58595B"/>
              </a:solidFill>
              <a:effectLst/>
              <a:latin typeface="Montserrat" panose="00000500000000000000" pitchFamily="2" charset="0"/>
            </a:endParaRPr>
          </a:p>
          <a:p>
            <a:pPr algn="l"/>
            <a:r>
              <a:rPr lang="de-DE" b="0" i="0" dirty="0">
                <a:solidFill>
                  <a:srgbClr val="58595B"/>
                </a:solidFill>
                <a:effectLst/>
                <a:latin typeface="Montserrat" panose="00000500000000000000" pitchFamily="2" charset="0"/>
              </a:rPr>
              <a:t>Sveti </a:t>
            </a:r>
            <a:r>
              <a:rPr lang="de-DE" b="0" i="0" dirty="0" err="1">
                <a:solidFill>
                  <a:srgbClr val="58595B"/>
                </a:solidFill>
                <a:effectLst/>
                <a:latin typeface="Montserrat" panose="00000500000000000000" pitchFamily="2" charset="0"/>
              </a:rPr>
              <a:t>Duh</a:t>
            </a:r>
            <a:r>
              <a:rPr lang="de-DE" b="0" i="0" dirty="0">
                <a:solidFill>
                  <a:srgbClr val="58595B"/>
                </a:solidFill>
                <a:effectLst/>
                <a:latin typeface="Montserrat" panose="00000500000000000000" pitchFamily="2" charset="0"/>
              </a:rPr>
              <a:t> 64</a:t>
            </a:r>
            <a:br>
              <a:rPr lang="de-DE" b="0" i="0" dirty="0">
                <a:solidFill>
                  <a:srgbClr val="58595B"/>
                </a:solidFill>
                <a:effectLst/>
                <a:latin typeface="Montserrat" panose="00000500000000000000" pitchFamily="2" charset="0"/>
              </a:rPr>
            </a:br>
            <a:r>
              <a:rPr lang="de-DE" b="0" i="0" dirty="0">
                <a:solidFill>
                  <a:srgbClr val="58595B"/>
                </a:solidFill>
                <a:effectLst/>
                <a:latin typeface="Montserrat" panose="00000500000000000000" pitchFamily="2" charset="0"/>
              </a:rPr>
              <a:t>10000 Zagreb</a:t>
            </a:r>
            <a:br>
              <a:rPr lang="de-DE" b="0" i="0" dirty="0">
                <a:solidFill>
                  <a:srgbClr val="58595B"/>
                </a:solidFill>
                <a:effectLst/>
                <a:latin typeface="Montserrat" panose="00000500000000000000" pitchFamily="2" charset="0"/>
              </a:rPr>
            </a:br>
            <a:r>
              <a:rPr lang="de-DE" b="0" i="0" dirty="0" err="1">
                <a:solidFill>
                  <a:srgbClr val="58595B"/>
                </a:solidFill>
                <a:effectLst/>
                <a:latin typeface="Montserrat" panose="00000500000000000000" pitchFamily="2" charset="0"/>
              </a:rPr>
              <a:t>Croatia</a:t>
            </a:r>
            <a:endParaRPr lang="de-DE" b="0" i="0" dirty="0">
              <a:solidFill>
                <a:srgbClr val="58595B"/>
              </a:solidFill>
              <a:effectLst/>
              <a:latin typeface="Montserrat" panose="00000500000000000000" pitchFamily="2" charset="0"/>
            </a:endParaRPr>
          </a:p>
          <a:p>
            <a:pPr algn="l"/>
            <a:endParaRPr lang="de-DE" b="0" dirty="0">
              <a:solidFill>
                <a:srgbClr val="58595B"/>
              </a:solidFill>
              <a:latin typeface="Montserrat" panose="00000500000000000000" pitchFamily="2" charset="0"/>
            </a:endParaRPr>
          </a:p>
          <a:p>
            <a:pPr algn="l"/>
            <a:r>
              <a:rPr lang="de-DE" b="1" i="0" dirty="0">
                <a:solidFill>
                  <a:srgbClr val="58595B"/>
                </a:solidFill>
                <a:effectLst/>
                <a:latin typeface="Montserrat" panose="00000500000000000000" pitchFamily="2" charset="0"/>
              </a:rPr>
              <a:t>Hospital Type</a:t>
            </a:r>
          </a:p>
          <a:p>
            <a:pPr algn="l"/>
            <a:r>
              <a:rPr lang="de-DE" b="0" i="0" dirty="0">
                <a:solidFill>
                  <a:srgbClr val="58595B"/>
                </a:solidFill>
                <a:effectLst/>
                <a:latin typeface="Montserrat" panose="00000500000000000000" pitchFamily="2" charset="0"/>
              </a:rPr>
              <a:t>Primary </a:t>
            </a:r>
            <a:r>
              <a:rPr lang="de-DE" b="0" i="0" dirty="0" err="1">
                <a:solidFill>
                  <a:srgbClr val="58595B"/>
                </a:solidFill>
                <a:effectLst/>
                <a:latin typeface="Montserrat" panose="00000500000000000000" pitchFamily="2" charset="0"/>
              </a:rPr>
              <a:t>centre</a:t>
            </a:r>
            <a:endParaRPr lang="de-DE" b="0" i="0" dirty="0">
              <a:solidFill>
                <a:srgbClr val="58595B"/>
              </a:solidFill>
              <a:effectLst/>
              <a:latin typeface="Montserrat" panose="00000500000000000000" pitchFamily="2" charset="0"/>
            </a:endParaRPr>
          </a:p>
          <a:p>
            <a:pPr algn="l"/>
            <a:endParaRPr lang="de-DE" b="0" i="0" dirty="0">
              <a:solidFill>
                <a:srgbClr val="58595B"/>
              </a:solidFill>
              <a:effectLst/>
              <a:latin typeface="Montserrat" panose="00000500000000000000" pitchFamily="2" charset="0"/>
            </a:endParaRPr>
          </a:p>
          <a:p>
            <a:pPr algn="l"/>
            <a:r>
              <a:rPr lang="en-US" i="0" dirty="0">
                <a:solidFill>
                  <a:srgbClr val="58595B"/>
                </a:solidFill>
                <a:effectLst/>
                <a:latin typeface="Montserrat" panose="00000500000000000000" pitchFamily="2" charset="0"/>
              </a:rPr>
              <a:t>Imaging equipment</a:t>
            </a:r>
          </a:p>
          <a:p>
            <a:pPr algn="l"/>
            <a:r>
              <a:rPr lang="en-US" b="0" i="0" dirty="0">
                <a:solidFill>
                  <a:srgbClr val="58595B"/>
                </a:solidFill>
                <a:effectLst/>
                <a:latin typeface="Montserrat" panose="00000500000000000000" pitchFamily="2" charset="0"/>
              </a:rPr>
              <a:t>CT</a:t>
            </a:r>
          </a:p>
          <a:p>
            <a:pPr algn="l"/>
            <a:r>
              <a:rPr lang="en-US" b="0" i="0" dirty="0">
                <a:solidFill>
                  <a:srgbClr val="58595B"/>
                </a:solidFill>
                <a:effectLst/>
                <a:latin typeface="Montserrat" panose="00000500000000000000" pitchFamily="2" charset="0"/>
              </a:rPr>
              <a:t>CT perfusion</a:t>
            </a:r>
          </a:p>
          <a:p>
            <a:pPr algn="l"/>
            <a:r>
              <a:rPr lang="en-US" b="0" i="0" dirty="0">
                <a:solidFill>
                  <a:srgbClr val="58595B"/>
                </a:solidFill>
                <a:effectLst/>
                <a:latin typeface="Montserrat" panose="00000500000000000000" pitchFamily="2" charset="0"/>
              </a:rPr>
              <a:t>MRI</a:t>
            </a:r>
          </a:p>
          <a:p>
            <a:pPr algn="l"/>
            <a:endParaRPr lang="en-US" b="0" i="0" dirty="0">
              <a:solidFill>
                <a:srgbClr val="58595B"/>
              </a:solidFill>
              <a:effectLst/>
              <a:latin typeface="Montserrat" panose="00000500000000000000" pitchFamily="2" charset="0"/>
            </a:endParaRPr>
          </a:p>
          <a:p>
            <a:pPr algn="l"/>
            <a:r>
              <a:rPr lang="en-US" i="0" dirty="0">
                <a:solidFill>
                  <a:srgbClr val="58595B"/>
                </a:solidFill>
                <a:effectLst/>
                <a:latin typeface="Montserrat" panose="00000500000000000000" pitchFamily="2" charset="0"/>
              </a:rPr>
              <a:t>Unit care departments</a:t>
            </a:r>
          </a:p>
          <a:p>
            <a:pPr algn="l"/>
            <a:r>
              <a:rPr lang="en-US" b="0" i="0" dirty="0">
                <a:solidFill>
                  <a:srgbClr val="58595B"/>
                </a:solidFill>
                <a:effectLst/>
                <a:latin typeface="Montserrat" panose="00000500000000000000" pitchFamily="2" charset="0"/>
              </a:rPr>
              <a:t>Neuro department</a:t>
            </a:r>
          </a:p>
          <a:p>
            <a:pPr algn="l"/>
            <a:r>
              <a:rPr lang="en-US" b="0" i="0" dirty="0">
                <a:solidFill>
                  <a:srgbClr val="58595B"/>
                </a:solidFill>
                <a:effectLst/>
                <a:latin typeface="Montserrat" panose="00000500000000000000" pitchFamily="2" charset="0"/>
              </a:rPr>
              <a:t>ICU</a:t>
            </a:r>
          </a:p>
          <a:p>
            <a:pPr algn="l"/>
            <a:endParaRPr lang="de-DE" b="0" i="0" dirty="0">
              <a:solidFill>
                <a:srgbClr val="58595B"/>
              </a:solidFill>
              <a:effectLst/>
              <a:latin typeface="Montserrat" panose="00000500000000000000" pitchFamily="2" charset="0"/>
            </a:endParaRPr>
          </a:p>
        </p:txBody>
      </p:sp>
      <p:pic>
        <p:nvPicPr>
          <p:cNvPr id="4" name="Grafik 3" descr="Ein Bild, das Text, Screenshot, Schrift, Reihe enthält.&#10;&#10;Automatisch generierte Beschreibung">
            <a:extLst>
              <a:ext uri="{FF2B5EF4-FFF2-40B4-BE49-F238E27FC236}">
                <a16:creationId xmlns:a16="http://schemas.microsoft.com/office/drawing/2014/main" id="{5C2D2C4B-8794-5F4B-83F9-F811BFF81E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150" y="2521258"/>
            <a:ext cx="7927296" cy="214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33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b="1" i="1" cap="all" dirty="0">
                <a:solidFill>
                  <a:srgbClr val="76C043"/>
                </a:solidFill>
                <a:effectLst/>
                <a:latin typeface="Montserrat" panose="00000500000000000000" pitchFamily="2" charset="0"/>
              </a:rPr>
              <a:t>SVETI DUH UNIVERSITY HOSPITAL / KLINIČKA BOLNICA SVETI DUH</a:t>
            </a:r>
          </a:p>
        </p:txBody>
      </p:sp>
      <p:graphicFrame>
        <p:nvGraphicFramePr>
          <p:cNvPr id="7" name="Tabelle 7">
            <a:extLst>
              <a:ext uri="{FF2B5EF4-FFF2-40B4-BE49-F238E27FC236}">
                <a16:creationId xmlns:a16="http://schemas.microsoft.com/office/drawing/2014/main" id="{B224E628-CBDC-08DB-B430-EC66A0432D5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6658361"/>
              </p:ext>
            </p:extLst>
          </p:nvPr>
        </p:nvGraphicFramePr>
        <p:xfrm>
          <a:off x="766763" y="1711325"/>
          <a:ext cx="7767637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3355">
                  <a:extLst>
                    <a:ext uri="{9D8B030D-6E8A-4147-A177-3AD203B41FA5}">
                      <a16:colId xmlns:a16="http://schemas.microsoft.com/office/drawing/2014/main" val="1619366995"/>
                    </a:ext>
                  </a:extLst>
                </a:gridCol>
                <a:gridCol w="6024282">
                  <a:extLst>
                    <a:ext uri="{9D8B030D-6E8A-4147-A177-3AD203B41FA5}">
                      <a16:colId xmlns:a16="http://schemas.microsoft.com/office/drawing/2014/main" val="14023249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 err="1"/>
                        <a:t>Quarter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Award </a:t>
                      </a:r>
                      <a:r>
                        <a:rPr lang="de-DE" dirty="0" err="1"/>
                        <a:t>level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0192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2017 Q3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Gold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9477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2018 Q1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Platinum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333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2019 Q1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Diamond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8931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2020 Q1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Gold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33945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 Q1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Platinum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0032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2022 Q1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Gold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9124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2023 Q4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Gold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591246"/>
                  </a:ext>
                </a:extLst>
              </a:tr>
            </a:tbl>
          </a:graphicData>
        </a:graphic>
      </p:graphicFrame>
      <p:sp>
        <p:nvSpPr>
          <p:cNvPr id="8" name="Textfeld 7">
            <a:extLst>
              <a:ext uri="{FF2B5EF4-FFF2-40B4-BE49-F238E27FC236}">
                <a16:creationId xmlns:a16="http://schemas.microsoft.com/office/drawing/2014/main" id="{2AE6DBCF-0A7D-00FB-3EFC-624A38B16A07}"/>
              </a:ext>
            </a:extLst>
          </p:cNvPr>
          <p:cNvSpPr txBox="1"/>
          <p:nvPr/>
        </p:nvSpPr>
        <p:spPr>
          <a:xfrm>
            <a:off x="765543" y="5029200"/>
            <a:ext cx="30522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DTN = 60 min</a:t>
            </a:r>
          </a:p>
          <a:p>
            <a:endParaRPr lang="de-DE" b="1" dirty="0"/>
          </a:p>
          <a:p>
            <a:r>
              <a:rPr lang="de-DE" b="1" dirty="0" err="1"/>
              <a:t>Recanalization</a:t>
            </a:r>
            <a:r>
              <a:rPr lang="de-DE" b="1" dirty="0"/>
              <a:t> rate = 10%</a:t>
            </a:r>
          </a:p>
        </p:txBody>
      </p:sp>
      <p:pic>
        <p:nvPicPr>
          <p:cNvPr id="1026" name="Picture 2" descr="The ANGELS Initiative - European Stroke Organisation">
            <a:extLst>
              <a:ext uri="{FF2B5EF4-FFF2-40B4-BE49-F238E27FC236}">
                <a16:creationId xmlns:a16="http://schemas.microsoft.com/office/drawing/2014/main" id="{8B8431CF-25C6-BD2D-CA58-3F218A9904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992" y="1033165"/>
            <a:ext cx="4743450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456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Boehringer Ingelheim">
  <a:themeElements>
    <a:clrScheme name="Angels">
      <a:dk1>
        <a:srgbClr val="58595B"/>
      </a:dk1>
      <a:lt1>
        <a:srgbClr val="FFFFFF"/>
      </a:lt1>
      <a:dk2>
        <a:srgbClr val="898B8E"/>
      </a:dk2>
      <a:lt2>
        <a:srgbClr val="E2E3E4"/>
      </a:lt2>
      <a:accent1>
        <a:srgbClr val="ED1D24"/>
      </a:accent1>
      <a:accent2>
        <a:srgbClr val="75C043"/>
      </a:accent2>
      <a:accent3>
        <a:srgbClr val="005B79"/>
      </a:accent3>
      <a:accent4>
        <a:srgbClr val="003366"/>
      </a:accent4>
      <a:accent5>
        <a:srgbClr val="0066CC"/>
      </a:accent5>
      <a:accent6>
        <a:srgbClr val="00AEF0"/>
      </a:accent6>
      <a:hlink>
        <a:srgbClr val="FFCC00"/>
      </a:hlink>
      <a:folHlink>
        <a:srgbClr val="FF9900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78BB32"/>
        </a:solidFill>
        <a:ln>
          <a:noFill/>
        </a:ln>
      </a:spPr>
      <a:bodyPr rtlCol="0" anchor="ctr"/>
      <a:lstStyle>
        <a:defPPr algn="ctr">
          <a:defRPr sz="1400" dirty="0" smtClean="0">
            <a:latin typeface="Gotham Book" charset="0"/>
            <a:ea typeface="Gotham Book" charset="0"/>
            <a:cs typeface="Gotham Book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371FF33562154684385E4C1C071E54" ma:contentTypeVersion="19" ma:contentTypeDescription="Create a new document." ma:contentTypeScope="" ma:versionID="90cbb857333e32af3d6af7e34752a620">
  <xsd:schema xmlns:xsd="http://www.w3.org/2001/XMLSchema" xmlns:xs="http://www.w3.org/2001/XMLSchema" xmlns:p="http://schemas.microsoft.com/office/2006/metadata/properties" xmlns:ns2="c631ba77-9a51-4062-8464-9296cfbbf4a5" xmlns:ns3="fbbcf6ee-9fbd-400c-b917-9fe3efcb3dea" xmlns:ns4="c1568781-e744-43c0-af70-1c9e28caf5b6" targetNamespace="http://schemas.microsoft.com/office/2006/metadata/properties" ma:root="true" ma:fieldsID="54922476806dc6ec8441c65a0db95f9f" ns2:_="" ns3:_="" ns4:_="">
    <xsd:import namespace="c631ba77-9a51-4062-8464-9296cfbbf4a5"/>
    <xsd:import namespace="fbbcf6ee-9fbd-400c-b917-9fe3efcb3dea"/>
    <xsd:import namespace="c1568781-e744-43c0-af70-1c9e28caf5b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4:SharedWithUsers" minOccurs="0"/>
                <xsd:element ref="ns4:SharedWithDetails" minOccurs="0"/>
                <xsd:element ref="ns2:MediaServiceDocTag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31ba77-9a51-4062-8464-9296cfbbf4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b68784c8-5187-4d12-af89-ac967a81122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ServiceDocTags" ma:index="24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bcf6ee-9fbd-400c-b917-9fe3efcb3dea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1294b60d-e42f-4773-8fb6-34b41a308f98}" ma:internalName="TaxCatchAll" ma:showField="CatchAllData" ma:web="c1568781-e744-43c0-af70-1c9e28caf5b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568781-e744-43c0-af70-1c9e28caf5b6" elementFormDefault="qualified">
    <xsd:import namespace="http://schemas.microsoft.com/office/2006/documentManagement/types"/>
    <xsd:import namespace="http://schemas.microsoft.com/office/infopath/2007/PartnerControls"/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bbcf6ee-9fbd-400c-b917-9fe3efcb3dea" xsi:nil="true"/>
    <lcf76f155ced4ddcb4097134ff3c332f xmlns="c631ba77-9a51-4062-8464-9296cfbbf4a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8FBA4BA-0111-46D4-91C7-3E901B9F743A}"/>
</file>

<file path=customXml/itemProps2.xml><?xml version="1.0" encoding="utf-8"?>
<ds:datastoreItem xmlns:ds="http://schemas.openxmlformats.org/officeDocument/2006/customXml" ds:itemID="{F2890621-8A39-4092-BF59-28783F81C57F}"/>
</file>

<file path=customXml/itemProps3.xml><?xml version="1.0" encoding="utf-8"?>
<ds:datastoreItem xmlns:ds="http://schemas.openxmlformats.org/officeDocument/2006/customXml" ds:itemID="{6F9FAF92-8301-48CC-AD5C-7108254FF78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</Words>
  <Application>Microsoft Office PowerPoint</Application>
  <PresentationFormat>Breitbild</PresentationFormat>
  <Paragraphs>42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2" baseType="lpstr">
      <vt:lpstr>Arial</vt:lpstr>
      <vt:lpstr>Calibri</vt:lpstr>
      <vt:lpstr>Gotham Book</vt:lpstr>
      <vt:lpstr>Montserrat</vt:lpstr>
      <vt:lpstr>Boehringer Ingelheim</vt:lpstr>
      <vt:lpstr>In-Hospital Simulations</vt:lpstr>
      <vt:lpstr>Croatia overview</vt:lpstr>
      <vt:lpstr>HOSPITAL COVERAGE &amp; PERFORMANCE</vt:lpstr>
      <vt:lpstr>EMS PERFORMANCE</vt:lpstr>
      <vt:lpstr>SVETI DUH UNIVERSITY HOSPITAL / KLINIČKA BOLNICA SVETI DUH</vt:lpstr>
      <vt:lpstr>SVETI DUH UNIVERSITY HOSPITAL / KLINIČKA BOLNICA SVETI DUH</vt:lpstr>
      <vt:lpstr>SVETI DUH UNIVERSITY HOSPITAL / KLINIČKA BOLNICA SVETI DUH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Lee Whitehead</dc:creator>
  <cp:lastModifiedBy>Bucher, Madeline</cp:lastModifiedBy>
  <cp:revision>88</cp:revision>
  <dcterms:created xsi:type="dcterms:W3CDTF">2016-03-24T07:27:19Z</dcterms:created>
  <dcterms:modified xsi:type="dcterms:W3CDTF">2024-03-01T08:15:35Z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0x0101006B371FF33562154684385E4C1C071E54</vt:lpwstr>
  </property>
</Properties>
</file>